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7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E847-8CF3-40E9-90A7-D2877CA1093E}" v="335" dt="2024-10-31T13:48:37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nor Gordon" userId="S::kzrbpy@nam.corp.gm.com::8a86b90e-4f20-45e6-86b0-cbfde339598e" providerId="AD" clId="Web-{74FEE847-8CF3-40E9-90A7-D2877CA1093E}"/>
    <pc:docChg chg="modSld">
      <pc:chgData name="Connor Gordon" userId="S::kzrbpy@nam.corp.gm.com::8a86b90e-4f20-45e6-86b0-cbfde339598e" providerId="AD" clId="Web-{74FEE847-8CF3-40E9-90A7-D2877CA1093E}" dt="2024-10-31T13:48:37.364" v="177" actId="14100"/>
      <pc:docMkLst>
        <pc:docMk/>
      </pc:docMkLst>
      <pc:sldChg chg="modSp">
        <pc:chgData name="Connor Gordon" userId="S::kzrbpy@nam.corp.gm.com::8a86b90e-4f20-45e6-86b0-cbfde339598e" providerId="AD" clId="Web-{74FEE847-8CF3-40E9-90A7-D2877CA1093E}" dt="2024-10-31T13:41:38.104" v="118" actId="20577"/>
        <pc:sldMkLst>
          <pc:docMk/>
          <pc:sldMk cId="417929966" sldId="267"/>
        </pc:sldMkLst>
        <pc:spChg chg="mod">
          <ac:chgData name="Connor Gordon" userId="S::kzrbpy@nam.corp.gm.com::8a86b90e-4f20-45e6-86b0-cbfde339598e" providerId="AD" clId="Web-{74FEE847-8CF3-40E9-90A7-D2877CA1093E}" dt="2024-10-31T13:41:38.104" v="118" actId="20577"/>
          <ac:spMkLst>
            <pc:docMk/>
            <pc:sldMk cId="417929966" sldId="267"/>
            <ac:spMk id="6" creationId="{53ABC2F2-B891-F308-1EE6-406F4C05EB67}"/>
          </ac:spMkLst>
        </pc:spChg>
      </pc:sldChg>
      <pc:sldChg chg="addSp modSp">
        <pc:chgData name="Connor Gordon" userId="S::kzrbpy@nam.corp.gm.com::8a86b90e-4f20-45e6-86b0-cbfde339598e" providerId="AD" clId="Web-{74FEE847-8CF3-40E9-90A7-D2877CA1093E}" dt="2024-10-31T13:48:37.364" v="177" actId="14100"/>
        <pc:sldMkLst>
          <pc:docMk/>
          <pc:sldMk cId="2537560439" sldId="271"/>
        </pc:sldMkLst>
        <pc:spChg chg="add mod">
          <ac:chgData name="Connor Gordon" userId="S::kzrbpy@nam.corp.gm.com::8a86b90e-4f20-45e6-86b0-cbfde339598e" providerId="AD" clId="Web-{74FEE847-8CF3-40E9-90A7-D2877CA1093E}" dt="2024-10-31T13:48:37.364" v="177" actId="14100"/>
          <ac:spMkLst>
            <pc:docMk/>
            <pc:sldMk cId="2537560439" sldId="271"/>
            <ac:spMk id="5" creationId="{7DDBD4C6-B5CF-65E3-F7D2-842831D0AEA6}"/>
          </ac:spMkLst>
        </pc:spChg>
        <pc:spChg chg="mod">
          <ac:chgData name="Connor Gordon" userId="S::kzrbpy@nam.corp.gm.com::8a86b90e-4f20-45e6-86b0-cbfde339598e" providerId="AD" clId="Web-{74FEE847-8CF3-40E9-90A7-D2877CA1093E}" dt="2024-10-31T13:43:42.920" v="119" actId="20577"/>
          <ac:spMkLst>
            <pc:docMk/>
            <pc:sldMk cId="2537560439" sldId="271"/>
            <ac:spMk id="15" creationId="{FC28FF0C-5189-C2C3-8777-638FC2D101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C0745-D593-4BF4-8826-F40285807B5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9C528-04AB-4383-B363-B658266F3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8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65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A870D2-E0A1-46E7-B9AF-8F32C3A54E6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658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740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232834" y="213785"/>
            <a:ext cx="11726333" cy="6430433"/>
          </a:xfrm>
          <a:prstGeom prst="roundRect">
            <a:avLst>
              <a:gd name="adj" fmla="val 1883"/>
            </a:avLst>
          </a:prstGeo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0400" y="2075277"/>
            <a:ext cx="6433624" cy="752475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Meeting/Presenter</a:t>
            </a:r>
          </a:p>
          <a:p>
            <a:r>
              <a:rPr lang="en-US"/>
              <a:t>Date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1191568" y="6171513"/>
            <a:ext cx="768096" cy="499161"/>
          </a:xfrm>
          <a:prstGeom prst="rect">
            <a:avLst/>
          </a:prstGeom>
          <a:noFill/>
        </p:spPr>
        <p:txBody>
          <a:bodyPr vert="horz" lIns="0" tIns="45720" rIns="137160" bIns="0" rtlCol="0" anchor="ctr"/>
          <a:lstStyle>
            <a:lvl1pPr algn="r">
              <a:defRPr sz="1067">
                <a:solidFill>
                  <a:schemeClr val="bg1"/>
                </a:solidFill>
              </a:defRPr>
            </a:lvl1pPr>
          </a:lstStyle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660400" y="898312"/>
            <a:ext cx="6433624" cy="1024273"/>
          </a:xfrm>
        </p:spPr>
        <p:txBody>
          <a:bodyPr anchor="t" anchorCtr="0"/>
          <a:lstStyle>
            <a:lvl1pPr algn="l">
              <a:defRPr sz="3733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919090" y="6333465"/>
            <a:ext cx="725169" cy="17894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700" kern="1200">
                <a:solidFill>
                  <a:srgbClr val="77787B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33">
                <a:solidFill>
                  <a:schemeClr val="bg1"/>
                </a:solidFill>
              </a:rPr>
              <a:t>Confidential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6A30CB84-A426-2647-896B-4C99B676FF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7959" y="328352"/>
            <a:ext cx="762867" cy="76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652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50">
          <p15:clr>
            <a:srgbClr val="5ACBF0"/>
          </p15:clr>
        </p15:guide>
        <p15:guide id="2" orient="horz" pos="102">
          <p15:clr>
            <a:srgbClr val="5ACBF0"/>
          </p15:clr>
        </p15:guide>
        <p15:guide id="3" pos="110">
          <p15:clr>
            <a:srgbClr val="5ACBF0"/>
          </p15:clr>
        </p15:guide>
        <p15:guide id="4" orient="horz" pos="3139">
          <p15:clr>
            <a:srgbClr val="5ACBF0"/>
          </p15:clr>
        </p15:guide>
        <p15:guide id="5" pos="43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60401" y="1826423"/>
            <a:ext cx="10604500" cy="40104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8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0561" y="1399006"/>
            <a:ext cx="10593844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660063" y="1165759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3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1st Bullet Title, Sub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60738" y="1821814"/>
            <a:ext cx="10604500" cy="402591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738" y="35509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0898" y="1394397"/>
            <a:ext cx="10593844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660401" y="1161149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72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o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5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60400" y="1188111"/>
            <a:ext cx="10604501" cy="46642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782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and Content w/o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60401" y="1620096"/>
            <a:ext cx="10604500" cy="4232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8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0561" y="1192679"/>
            <a:ext cx="10593844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2461439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1st Bullet Title, Sub and Content w/o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60401" y="1615836"/>
            <a:ext cx="10604500" cy="42322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5861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0561" y="1188418"/>
            <a:ext cx="10593844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604220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 Right - No 1st Bullet Title, Sub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7296152" y="196851"/>
            <a:ext cx="4663513" cy="6449483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963" y="34997"/>
            <a:ext cx="5800376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60401" y="1821302"/>
            <a:ext cx="5810537" cy="402591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0561" y="1393885"/>
            <a:ext cx="5804699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660063" y="1160637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292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">
          <p15:clr>
            <a:srgbClr val="5ACBF0"/>
          </p15:clr>
        </p15:guide>
        <p15:guide id="2" orient="horz" pos="3140">
          <p15:clr>
            <a:srgbClr val="5ACBF0"/>
          </p15:clr>
        </p15:guide>
        <p15:guide id="4" pos="3447">
          <p15:clr>
            <a:srgbClr val="5ACBF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 Right - No 1st Bullet Title, Sub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2" y="351048"/>
            <a:ext cx="3811933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60401" y="2137200"/>
            <a:ext cx="3822095" cy="402591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70562" y="1709783"/>
            <a:ext cx="3818255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660063" y="1476536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086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 1st Bullet Title, Sub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4997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4152901" y="4972051"/>
            <a:ext cx="8048625" cy="1028700"/>
          </a:xfrm>
          <a:custGeom>
            <a:avLst/>
            <a:gdLst>
              <a:gd name="connsiteX0" fmla="*/ 8048625 w 8048625"/>
              <a:gd name="connsiteY0" fmla="*/ 0 h 1028700"/>
              <a:gd name="connsiteX1" fmla="*/ 0 w 8048625"/>
              <a:gd name="connsiteY1" fmla="*/ 0 h 1028700"/>
              <a:gd name="connsiteX2" fmla="*/ 0 w 8048625"/>
              <a:gd name="connsiteY2" fmla="*/ 1028700 h 1028700"/>
              <a:gd name="connsiteX3" fmla="*/ 8048625 w 8048625"/>
              <a:gd name="connsiteY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48625" h="1028700">
                <a:moveTo>
                  <a:pt x="8048625" y="0"/>
                </a:moveTo>
                <a:lnTo>
                  <a:pt x="0" y="0"/>
                </a:lnTo>
                <a:lnTo>
                  <a:pt x="0" y="1028700"/>
                </a:lnTo>
                <a:lnTo>
                  <a:pt x="8048625" y="1028700"/>
                </a:lnTo>
              </a:path>
            </a:pathLst>
          </a:custGeom>
          <a:noFill/>
          <a:ln w="254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67251" y="5198270"/>
            <a:ext cx="7156451" cy="576263"/>
          </a:xfrm>
        </p:spPr>
        <p:txBody>
          <a:bodyPr anchor="ctr" anchorCtr="0"/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60401" y="1821302"/>
            <a:ext cx="10604500" cy="2452169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70561" y="1393885"/>
            <a:ext cx="10593844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cxnSp>
        <p:nvCxnSpPr>
          <p:cNvPr id="14" name="Straight Connector 13"/>
          <p:cNvCxnSpPr/>
          <p:nvPr userDrawn="1"/>
        </p:nvCxnSpPr>
        <p:spPr bwMode="gray">
          <a:xfrm>
            <a:off x="660063" y="1160637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65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>
            <a:off x="109538" y="109539"/>
            <a:ext cx="11972925" cy="6638924"/>
          </a:xfrm>
          <a:custGeom>
            <a:avLst/>
            <a:gdLst>
              <a:gd name="connsiteX0" fmla="*/ 192295 w 8979694"/>
              <a:gd name="connsiteY0" fmla="*/ 103774 h 4979193"/>
              <a:gd name="connsiteX1" fmla="*/ 100727 w 8979694"/>
              <a:gd name="connsiteY1" fmla="*/ 195342 h 4979193"/>
              <a:gd name="connsiteX2" fmla="*/ 100727 w 8979694"/>
              <a:gd name="connsiteY2" fmla="*/ 4783850 h 4979193"/>
              <a:gd name="connsiteX3" fmla="*/ 192295 w 8979694"/>
              <a:gd name="connsiteY3" fmla="*/ 4875418 h 4979193"/>
              <a:gd name="connsiteX4" fmla="*/ 8787399 w 8979694"/>
              <a:gd name="connsiteY4" fmla="*/ 4875418 h 4979193"/>
              <a:gd name="connsiteX5" fmla="*/ 8878967 w 8979694"/>
              <a:gd name="connsiteY5" fmla="*/ 4783850 h 4979193"/>
              <a:gd name="connsiteX6" fmla="*/ 8878967 w 8979694"/>
              <a:gd name="connsiteY6" fmla="*/ 195342 h 4979193"/>
              <a:gd name="connsiteX7" fmla="*/ 8787399 w 8979694"/>
              <a:gd name="connsiteY7" fmla="*/ 103774 h 4979193"/>
              <a:gd name="connsiteX8" fmla="*/ 155650 w 8979694"/>
              <a:gd name="connsiteY8" fmla="*/ 0 h 4979193"/>
              <a:gd name="connsiteX9" fmla="*/ 8824044 w 8979694"/>
              <a:gd name="connsiteY9" fmla="*/ 0 h 4979193"/>
              <a:gd name="connsiteX10" fmla="*/ 8979694 w 8979694"/>
              <a:gd name="connsiteY10" fmla="*/ 155650 h 4979193"/>
              <a:gd name="connsiteX11" fmla="*/ 8979694 w 8979694"/>
              <a:gd name="connsiteY11" fmla="*/ 4823543 h 4979193"/>
              <a:gd name="connsiteX12" fmla="*/ 8824044 w 8979694"/>
              <a:gd name="connsiteY12" fmla="*/ 4979193 h 4979193"/>
              <a:gd name="connsiteX13" fmla="*/ 155650 w 8979694"/>
              <a:gd name="connsiteY13" fmla="*/ 4979193 h 4979193"/>
              <a:gd name="connsiteX14" fmla="*/ 0 w 8979694"/>
              <a:gd name="connsiteY14" fmla="*/ 4823543 h 4979193"/>
              <a:gd name="connsiteX15" fmla="*/ 0 w 8979694"/>
              <a:gd name="connsiteY15" fmla="*/ 155650 h 4979193"/>
              <a:gd name="connsiteX16" fmla="*/ 155650 w 8979694"/>
              <a:gd name="connsiteY16" fmla="*/ 0 h 4979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979694" h="4979193">
                <a:moveTo>
                  <a:pt x="192295" y="103774"/>
                </a:moveTo>
                <a:cubicBezTo>
                  <a:pt x="141723" y="103774"/>
                  <a:pt x="100727" y="144770"/>
                  <a:pt x="100727" y="195342"/>
                </a:cubicBezTo>
                <a:lnTo>
                  <a:pt x="100727" y="4783850"/>
                </a:lnTo>
                <a:cubicBezTo>
                  <a:pt x="100727" y="4834422"/>
                  <a:pt x="141723" y="4875418"/>
                  <a:pt x="192295" y="4875418"/>
                </a:cubicBezTo>
                <a:lnTo>
                  <a:pt x="8787399" y="4875418"/>
                </a:lnTo>
                <a:cubicBezTo>
                  <a:pt x="8837971" y="4875418"/>
                  <a:pt x="8878967" y="4834422"/>
                  <a:pt x="8878967" y="4783850"/>
                </a:cubicBezTo>
                <a:lnTo>
                  <a:pt x="8878967" y="195342"/>
                </a:lnTo>
                <a:cubicBezTo>
                  <a:pt x="8878967" y="144770"/>
                  <a:pt x="8837971" y="103774"/>
                  <a:pt x="8787399" y="103774"/>
                </a:cubicBezTo>
                <a:close/>
                <a:moveTo>
                  <a:pt x="155650" y="0"/>
                </a:moveTo>
                <a:lnTo>
                  <a:pt x="8824044" y="0"/>
                </a:lnTo>
                <a:cubicBezTo>
                  <a:pt x="8910007" y="0"/>
                  <a:pt x="8979694" y="69687"/>
                  <a:pt x="8979694" y="155650"/>
                </a:cubicBezTo>
                <a:lnTo>
                  <a:pt x="8979694" y="4823543"/>
                </a:lnTo>
                <a:cubicBezTo>
                  <a:pt x="8979694" y="4909506"/>
                  <a:pt x="8910007" y="4979193"/>
                  <a:pt x="8824044" y="4979193"/>
                </a:cubicBezTo>
                <a:lnTo>
                  <a:pt x="155650" y="4979193"/>
                </a:lnTo>
                <a:cubicBezTo>
                  <a:pt x="69687" y="4979193"/>
                  <a:pt x="0" y="4909506"/>
                  <a:pt x="0" y="4823543"/>
                </a:cubicBezTo>
                <a:lnTo>
                  <a:pt x="0" y="155650"/>
                </a:lnTo>
                <a:cubicBezTo>
                  <a:pt x="0" y="69687"/>
                  <a:pt x="69687" y="0"/>
                  <a:pt x="155650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457452"/>
            <a:ext cx="10515600" cy="2050152"/>
          </a:xfrm>
        </p:spPr>
        <p:txBody>
          <a:bodyPr anchor="ctr" anchorCtr="0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752976"/>
            <a:ext cx="10515600" cy="5334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4C1FBD-94EF-084E-AE5F-56E52A4101DA}"/>
              </a:ext>
            </a:extLst>
          </p:cNvPr>
          <p:cNvSpPr/>
          <p:nvPr userDrawn="1"/>
        </p:nvSpPr>
        <p:spPr>
          <a:xfrm>
            <a:off x="10805460" y="334683"/>
            <a:ext cx="1018241" cy="848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93549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Option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457452"/>
            <a:ext cx="10515600" cy="2050152"/>
          </a:xfrm>
        </p:spPr>
        <p:txBody>
          <a:bodyPr anchor="ctr" anchorCtr="0"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752976"/>
            <a:ext cx="10515600" cy="5334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AFC36D35-3121-F94D-A5CA-0235E60484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465" y="6346997"/>
            <a:ext cx="1050120" cy="13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8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402" y="3273083"/>
            <a:ext cx="8507045" cy="1279173"/>
          </a:xfrm>
        </p:spPr>
        <p:txBody>
          <a:bodyPr anchor="b"/>
          <a:lstStyle>
            <a:lvl1pPr algn="l">
              <a:defRPr sz="3733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0400" y="4737279"/>
            <a:ext cx="6302784" cy="752475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2133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Meeting/Presenter</a:t>
            </a:r>
          </a:p>
          <a:p>
            <a:r>
              <a:rPr lang="en-US"/>
              <a:t>Date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1191568" y="6171513"/>
            <a:ext cx="768096" cy="499161"/>
          </a:xfrm>
          <a:prstGeom prst="rect">
            <a:avLst/>
          </a:prstGeom>
          <a:noFill/>
        </p:spPr>
        <p:txBody>
          <a:bodyPr vert="horz" lIns="0" tIns="45720" rIns="137160" bIns="0" rtlCol="0" anchor="ctr"/>
          <a:lstStyle>
            <a:lvl1pPr algn="r">
              <a:defRPr sz="1067">
                <a:solidFill>
                  <a:schemeClr val="tx1"/>
                </a:solidFill>
              </a:defRPr>
            </a:lvl1pPr>
          </a:lstStyle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0540" y="1513419"/>
            <a:ext cx="1547621" cy="154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51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50">
          <p15:clr>
            <a:srgbClr val="5ACBF0"/>
          </p15:clr>
        </p15:guide>
        <p15:guide id="2" orient="horz" pos="101">
          <p15:clr>
            <a:srgbClr val="5ACBF0"/>
          </p15:clr>
        </p15:guide>
        <p15:guide id="3" pos="120">
          <p15:clr>
            <a:srgbClr val="5ACBF0"/>
          </p15:clr>
        </p15:guide>
        <p15:guide id="4" orient="horz" pos="3139">
          <p15:clr>
            <a:srgbClr val="5ACBF0"/>
          </p15:clr>
        </p15:guide>
        <p15:guide id="5" pos="434">
          <p15:clr>
            <a:srgbClr val="FBAE40"/>
          </p15:clr>
        </p15:guide>
        <p15:guide id="6" pos="2880">
          <p15:clr>
            <a:srgbClr val="5ACBF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7800973" y="1564172"/>
            <a:ext cx="2438400" cy="2438400"/>
          </a:xfrm>
          <a:prstGeom prst="ellipse">
            <a:avLst/>
          </a:prstGeo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7800973" y="4562475"/>
            <a:ext cx="2438400" cy="696383"/>
          </a:xfrm>
        </p:spPr>
        <p:txBody>
          <a:bodyPr/>
          <a:lstStyle>
            <a:lvl1pPr marL="0" indent="0">
              <a:buNone/>
              <a:defRPr sz="1600"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200"/>
            </a:lvl2pPr>
          </a:lstStyle>
          <a:p>
            <a:pPr lvl="0"/>
            <a:r>
              <a:rPr lang="en-US"/>
              <a:t>John/Jane Doe</a:t>
            </a:r>
          </a:p>
          <a:p>
            <a:pPr lvl="1"/>
            <a:r>
              <a:rPr lang="en-US"/>
              <a:t>Title, Company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2544" y="1513418"/>
            <a:ext cx="4925907" cy="3725332"/>
          </a:xfrm>
        </p:spPr>
        <p:txBody>
          <a:bodyPr anchor="ctr" anchorCtr="0"/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“This would be a </a:t>
            </a:r>
            <a:r>
              <a:rPr lang="en-US">
                <a:solidFill>
                  <a:schemeClr val="accent1"/>
                </a:solidFill>
              </a:rPr>
              <a:t>featured </a:t>
            </a:r>
            <a:r>
              <a:rPr lang="en-US"/>
              <a:t>quote”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 bwMode="gray">
          <a:xfrm>
            <a:off x="7178517" y="1535906"/>
            <a:ext cx="0" cy="3702845"/>
          </a:xfrm>
          <a:prstGeom prst="line">
            <a:avLst/>
          </a:prstGeom>
          <a:ln w="317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474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60400" y="1511064"/>
            <a:ext cx="3571200" cy="3222021"/>
          </a:xfrm>
        </p:spPr>
        <p:txBody>
          <a:bodyPr/>
          <a:lstStyle>
            <a:lvl1pPr marL="0" indent="0">
              <a:spcBef>
                <a:spcPts val="1600"/>
              </a:spcBef>
              <a:buFontTx/>
              <a:buNone/>
              <a:defRPr>
                <a:latin typeface="+mj-lt"/>
              </a:defRPr>
            </a:lvl1pPr>
            <a:lvl2pPr marL="0" indent="0">
              <a:spcBef>
                <a:spcPts val="267"/>
              </a:spcBef>
              <a:buNone/>
              <a:defRPr sz="1400"/>
            </a:lvl2pPr>
            <a:lvl3pPr marL="228594" indent="-228594">
              <a:spcBef>
                <a:spcPts val="267"/>
              </a:spcBef>
              <a:defRPr sz="14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67807"/>
            <a:ext cx="3571200" cy="1144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67251" y="5198270"/>
            <a:ext cx="7156451" cy="576263"/>
          </a:xfrm>
        </p:spPr>
        <p:txBody>
          <a:bodyPr anchor="ctr" anchorCtr="0"/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hart Placeholder 10"/>
          <p:cNvSpPr>
            <a:spLocks noGrp="1"/>
          </p:cNvSpPr>
          <p:nvPr>
            <p:ph type="chart" sz="quarter" idx="16"/>
          </p:nvPr>
        </p:nvSpPr>
        <p:spPr>
          <a:xfrm>
            <a:off x="4506260" y="1229785"/>
            <a:ext cx="7317441" cy="3515255"/>
          </a:xfrm>
        </p:spPr>
        <p:txBody>
          <a:bodyPr anchor="ctr" anchorCtr="0"/>
          <a:lstStyle>
            <a:lvl1pPr marL="0" indent="0" algn="ctr">
              <a:buNone/>
              <a:defRPr lang="en-US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4152901" y="4972051"/>
            <a:ext cx="8048625" cy="1028700"/>
          </a:xfrm>
          <a:custGeom>
            <a:avLst/>
            <a:gdLst>
              <a:gd name="connsiteX0" fmla="*/ 8048625 w 8048625"/>
              <a:gd name="connsiteY0" fmla="*/ 0 h 1028700"/>
              <a:gd name="connsiteX1" fmla="*/ 0 w 8048625"/>
              <a:gd name="connsiteY1" fmla="*/ 0 h 1028700"/>
              <a:gd name="connsiteX2" fmla="*/ 0 w 8048625"/>
              <a:gd name="connsiteY2" fmla="*/ 1028700 h 1028700"/>
              <a:gd name="connsiteX3" fmla="*/ 8048625 w 8048625"/>
              <a:gd name="connsiteY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48625" h="1028700">
                <a:moveTo>
                  <a:pt x="8048625" y="0"/>
                </a:moveTo>
                <a:lnTo>
                  <a:pt x="0" y="0"/>
                </a:lnTo>
                <a:lnTo>
                  <a:pt x="0" y="1028700"/>
                </a:lnTo>
                <a:lnTo>
                  <a:pt x="8048625" y="1028700"/>
                </a:lnTo>
              </a:path>
            </a:pathLst>
          </a:custGeom>
          <a:noFill/>
          <a:ln w="254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423130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 Header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60400" y="1374618"/>
            <a:ext cx="4953600" cy="312653"/>
          </a:xfrm>
        </p:spPr>
        <p:txBody>
          <a:bodyPr anchor="b"/>
          <a:lstStyle>
            <a:lvl1pPr marL="0" indent="0">
              <a:buNone/>
              <a:defRPr sz="2133" b="0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39155" y="1374618"/>
            <a:ext cx="4953600" cy="312653"/>
          </a:xfrm>
        </p:spPr>
        <p:txBody>
          <a:bodyPr anchor="b"/>
          <a:lstStyle>
            <a:lvl1pPr marL="0" indent="0">
              <a:buNone/>
              <a:defRPr sz="2133" b="0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hart Placeholder 10"/>
          <p:cNvSpPr>
            <a:spLocks noGrp="1"/>
          </p:cNvSpPr>
          <p:nvPr>
            <p:ph type="chart" sz="quarter" idx="16"/>
          </p:nvPr>
        </p:nvSpPr>
        <p:spPr>
          <a:xfrm>
            <a:off x="660400" y="1747913"/>
            <a:ext cx="4953600" cy="2853687"/>
          </a:xfrm>
        </p:spPr>
        <p:txBody>
          <a:bodyPr anchor="ctr" anchorCtr="0"/>
          <a:lstStyle>
            <a:lvl1pPr marL="0" indent="0" algn="ctr">
              <a:buNone/>
              <a:defRPr lang="en-US" baseline="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8" name="Chart Placeholder 10"/>
          <p:cNvSpPr>
            <a:spLocks noGrp="1"/>
          </p:cNvSpPr>
          <p:nvPr>
            <p:ph type="chart" sz="quarter" idx="17"/>
          </p:nvPr>
        </p:nvSpPr>
        <p:spPr>
          <a:xfrm>
            <a:off x="5939155" y="1747913"/>
            <a:ext cx="4953600" cy="2853687"/>
          </a:xfrm>
        </p:spPr>
        <p:txBody>
          <a:bodyPr anchor="ctr" anchorCtr="0"/>
          <a:lstStyle>
            <a:lvl1pPr marL="0" indent="0" algn="ctr">
              <a:buNone/>
              <a:defRPr lang="en-US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4152901" y="4972051"/>
            <a:ext cx="8048625" cy="1028700"/>
          </a:xfrm>
          <a:custGeom>
            <a:avLst/>
            <a:gdLst>
              <a:gd name="connsiteX0" fmla="*/ 8048625 w 8048625"/>
              <a:gd name="connsiteY0" fmla="*/ 0 h 1028700"/>
              <a:gd name="connsiteX1" fmla="*/ 0 w 8048625"/>
              <a:gd name="connsiteY1" fmla="*/ 0 h 1028700"/>
              <a:gd name="connsiteX2" fmla="*/ 0 w 8048625"/>
              <a:gd name="connsiteY2" fmla="*/ 1028700 h 1028700"/>
              <a:gd name="connsiteX3" fmla="*/ 8048625 w 8048625"/>
              <a:gd name="connsiteY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48625" h="1028700">
                <a:moveTo>
                  <a:pt x="8048625" y="0"/>
                </a:moveTo>
                <a:lnTo>
                  <a:pt x="0" y="0"/>
                </a:lnTo>
                <a:lnTo>
                  <a:pt x="0" y="1028700"/>
                </a:lnTo>
                <a:lnTo>
                  <a:pt x="8048625" y="1028700"/>
                </a:lnTo>
              </a:path>
            </a:pathLst>
          </a:custGeom>
          <a:noFill/>
          <a:ln w="254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67251" y="5198270"/>
            <a:ext cx="7156451" cy="576263"/>
          </a:xfrm>
        </p:spPr>
        <p:txBody>
          <a:bodyPr anchor="ctr" anchorCtr="0"/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660400" y="40117"/>
            <a:ext cx="10604501" cy="96051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5030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 1st Bullet Title, Sub and Content w Accent B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8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1" y="1181699"/>
            <a:ext cx="10604500" cy="314327"/>
          </a:xfrm>
        </p:spPr>
        <p:txBody>
          <a:bodyPr anchor="b" anchorCtr="0"/>
          <a:lstStyle>
            <a:lvl1pPr marL="0" indent="0">
              <a:buNone/>
              <a:defRPr sz="2133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67251" y="5198270"/>
            <a:ext cx="7156451" cy="576263"/>
          </a:xfrm>
        </p:spPr>
        <p:txBody>
          <a:bodyPr anchor="ctr" anchorCtr="0"/>
          <a:lstStyle>
            <a:lvl1pPr marL="0" indent="0">
              <a:buFontTx/>
              <a:buNone/>
              <a:defRPr sz="1867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able Placeholder 3"/>
          <p:cNvSpPr>
            <a:spLocks noGrp="1"/>
          </p:cNvSpPr>
          <p:nvPr>
            <p:ph type="tbl" sz="quarter" idx="16"/>
          </p:nvPr>
        </p:nvSpPr>
        <p:spPr>
          <a:xfrm>
            <a:off x="660400" y="2056929"/>
            <a:ext cx="11163301" cy="2734988"/>
          </a:xfrm>
          <a:solidFill>
            <a:srgbClr val="EAEAEA"/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3" name="Freeform 12"/>
          <p:cNvSpPr/>
          <p:nvPr userDrawn="1"/>
        </p:nvSpPr>
        <p:spPr>
          <a:xfrm>
            <a:off x="4152901" y="4972051"/>
            <a:ext cx="8048625" cy="1028700"/>
          </a:xfrm>
          <a:custGeom>
            <a:avLst/>
            <a:gdLst>
              <a:gd name="connsiteX0" fmla="*/ 8048625 w 8048625"/>
              <a:gd name="connsiteY0" fmla="*/ 0 h 1028700"/>
              <a:gd name="connsiteX1" fmla="*/ 0 w 8048625"/>
              <a:gd name="connsiteY1" fmla="*/ 0 h 1028700"/>
              <a:gd name="connsiteX2" fmla="*/ 0 w 8048625"/>
              <a:gd name="connsiteY2" fmla="*/ 1028700 h 1028700"/>
              <a:gd name="connsiteX3" fmla="*/ 8048625 w 8048625"/>
              <a:gd name="connsiteY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48625" h="1028700">
                <a:moveTo>
                  <a:pt x="8048625" y="0"/>
                </a:moveTo>
                <a:lnTo>
                  <a:pt x="0" y="0"/>
                </a:lnTo>
                <a:lnTo>
                  <a:pt x="0" y="1028700"/>
                </a:lnTo>
                <a:lnTo>
                  <a:pt x="8048625" y="1028700"/>
                </a:lnTo>
              </a:path>
            </a:pathLst>
          </a:custGeom>
          <a:noFill/>
          <a:ln w="254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31471720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 Accent B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20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395391"/>
            <a:ext cx="4760504" cy="4441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1053" y="1395391"/>
            <a:ext cx="4760504" cy="4441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 bwMode="gray">
          <a:xfrm>
            <a:off x="660063" y="1165760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507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/o Accent B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7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188331"/>
            <a:ext cx="4760504" cy="46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1053" y="1188331"/>
            <a:ext cx="4760504" cy="46484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16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8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960" y="1822806"/>
            <a:ext cx="4760504" cy="4014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1053" y="1822806"/>
            <a:ext cx="4760504" cy="4014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660960" y="1395390"/>
            <a:ext cx="4760504" cy="312653"/>
          </a:xfrm>
        </p:spPr>
        <p:txBody>
          <a:bodyPr anchor="b"/>
          <a:lstStyle>
            <a:lvl1pPr marL="0" indent="0">
              <a:buNone/>
              <a:defRPr sz="2133" b="0">
                <a:solidFill>
                  <a:schemeClr val="accent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1213" y="1395390"/>
            <a:ext cx="4760503" cy="312653"/>
          </a:xfrm>
        </p:spPr>
        <p:txBody>
          <a:bodyPr anchor="b"/>
          <a:lstStyle>
            <a:lvl1pPr marL="0" indent="0">
              <a:buNone/>
              <a:defRPr sz="2133" b="0">
                <a:solidFill>
                  <a:schemeClr val="accent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660063" y="1165759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81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/o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8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960" y="1616475"/>
            <a:ext cx="4760504" cy="4235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1053" y="1616475"/>
            <a:ext cx="4760504" cy="42358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660960" y="1189059"/>
            <a:ext cx="4760504" cy="312653"/>
          </a:xfrm>
        </p:spPr>
        <p:txBody>
          <a:bodyPr anchor="b"/>
          <a:lstStyle>
            <a:lvl1pPr marL="0" indent="0">
              <a:buNone/>
              <a:defRPr sz="2133" b="0">
                <a:solidFill>
                  <a:schemeClr val="accent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1213" y="1189059"/>
            <a:ext cx="4760503" cy="312653"/>
          </a:xfrm>
        </p:spPr>
        <p:txBody>
          <a:bodyPr anchor="b"/>
          <a:lstStyle>
            <a:lvl1pPr marL="0" indent="0">
              <a:buNone/>
              <a:defRPr sz="2133" b="0">
                <a:solidFill>
                  <a:schemeClr val="accent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0168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Pict Right - Title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7296152" y="196851"/>
            <a:ext cx="4663513" cy="6449483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1" y="40115"/>
            <a:ext cx="5810537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60401" y="1391037"/>
            <a:ext cx="5810537" cy="44686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660063" y="1165756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542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47">
          <p15:clr>
            <a:srgbClr val="5ACBF0"/>
          </p15:clr>
        </p15:guide>
        <p15:guide id="2" pos="5653">
          <p15:clr>
            <a:srgbClr val="5ACBF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w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8305800" y="196851"/>
            <a:ext cx="3653865" cy="6449483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8"/>
            <a:ext cx="6357075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60401" y="1656043"/>
            <a:ext cx="2960492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660401" y="2198968"/>
            <a:ext cx="2960492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056983" y="1656043"/>
            <a:ext cx="2960492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4056983" y="2198968"/>
            <a:ext cx="2960492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660401" y="3532467"/>
            <a:ext cx="2960492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660401" y="4075393"/>
            <a:ext cx="2960492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056983" y="3532467"/>
            <a:ext cx="2960492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4056983" y="4075393"/>
            <a:ext cx="2960492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08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9165167" y="203201"/>
            <a:ext cx="2794000" cy="6466417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photo</a:t>
            </a:r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660401" y="1161495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5854"/>
            <a:ext cx="7792720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1" y="1386778"/>
            <a:ext cx="7793057" cy="4468671"/>
          </a:xfrm>
        </p:spPr>
        <p:txBody>
          <a:bodyPr/>
          <a:lstStyle>
            <a:lvl1pPr marL="455073" indent="-455073">
              <a:spcBef>
                <a:spcPts val="1800"/>
              </a:spcBef>
              <a:buNone/>
              <a:tabLst>
                <a:tab pos="457189" algn="l"/>
                <a:tab pos="6250361" algn="l"/>
              </a:tabLst>
              <a:defRPr sz="1867">
                <a:latin typeface="+mj-lt"/>
              </a:defRPr>
            </a:lvl1pPr>
            <a:lvl2pPr marL="800080" indent="0">
              <a:spcBef>
                <a:spcPts val="600"/>
              </a:spcBef>
              <a:buNone/>
              <a:defRPr sz="1600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/>
              <a:t>#	Edit Master text	##:##</a:t>
            </a:r>
          </a:p>
          <a:p>
            <a:pPr lvl="1"/>
            <a:r>
              <a:rPr lang="en-US"/>
              <a:t>Sub agenda item</a:t>
            </a:r>
          </a:p>
        </p:txBody>
      </p:sp>
    </p:spTree>
    <p:extLst>
      <p:ext uri="{BB962C8B-B14F-4D97-AF65-F5344CB8AC3E}">
        <p14:creationId xmlns:p14="http://schemas.microsoft.com/office/powerpoint/2010/main" val="2734584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49">
          <p15:clr>
            <a:srgbClr val="5ACBF0"/>
          </p15:clr>
        </p15:guide>
        <p15:guide id="2" orient="horz" pos="96">
          <p15:clr>
            <a:srgbClr val="5ACBF0"/>
          </p15:clr>
        </p15:guide>
        <p15:guide id="5" pos="4330">
          <p15:clr>
            <a:srgbClr val="5ACBF0"/>
          </p15:clr>
        </p15:guide>
        <p15:guide id="6" pos="5642">
          <p15:clr>
            <a:srgbClr val="5ACBF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ontent w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4"/>
          <p:cNvSpPr>
            <a:spLocks noGrp="1"/>
          </p:cNvSpPr>
          <p:nvPr>
            <p:ph type="pic" sz="quarter" idx="27" hasCustomPrompt="1"/>
          </p:nvPr>
        </p:nvSpPr>
        <p:spPr>
          <a:xfrm>
            <a:off x="10109200" y="196851"/>
            <a:ext cx="1850465" cy="6449483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5"/>
            <a:ext cx="8743693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60401" y="1656041"/>
            <a:ext cx="2749385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660401" y="2198965"/>
            <a:ext cx="2749385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3657556" y="1656041"/>
            <a:ext cx="2749385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3657556" y="2198965"/>
            <a:ext cx="2749385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660401" y="3532465"/>
            <a:ext cx="2749385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660401" y="4075390"/>
            <a:ext cx="2749385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3657556" y="3532465"/>
            <a:ext cx="2749385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3657556" y="4075390"/>
            <a:ext cx="2749385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6654709" y="1656041"/>
            <a:ext cx="2749385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6654709" y="2198965"/>
            <a:ext cx="2749385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6654709" y="3532465"/>
            <a:ext cx="2749385" cy="266700"/>
          </a:xfrm>
        </p:spPr>
        <p:txBody>
          <a:bodyPr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6654709" y="4075390"/>
            <a:ext cx="2749385" cy="103822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4995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7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660400" y="1391039"/>
            <a:ext cx="4760504" cy="312653"/>
          </a:xfrm>
        </p:spPr>
        <p:txBody>
          <a:bodyPr anchor="b"/>
          <a:lstStyle>
            <a:lvl1pPr marL="0" indent="0">
              <a:buNone/>
              <a:defRPr sz="2133" b="0">
                <a:solidFill>
                  <a:schemeClr val="accent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1053" y="1391039"/>
            <a:ext cx="4760503" cy="312653"/>
          </a:xfrm>
        </p:spPr>
        <p:txBody>
          <a:bodyPr anchor="b"/>
          <a:lstStyle>
            <a:lvl1pPr marL="0" indent="0">
              <a:buNone/>
              <a:defRPr sz="2133" b="0">
                <a:solidFill>
                  <a:schemeClr val="accent2"/>
                </a:solidFill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660401" y="1885131"/>
            <a:ext cx="4760504" cy="3252259"/>
          </a:xfrm>
          <a:ln>
            <a:solidFill>
              <a:srgbClr val="77787A"/>
            </a:solidFill>
          </a:ln>
        </p:spPr>
        <p:txBody>
          <a:bodyPr lIns="91440" tIns="91440" rIns="91440" bIns="91440" anchor="t" anchorCtr="0"/>
          <a:lstStyle>
            <a:lvl1pPr marL="0" indent="0" algn="l"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Content placeholder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78737" y="1885131"/>
            <a:ext cx="4782819" cy="3252259"/>
          </a:xfrm>
          <a:ln>
            <a:solidFill>
              <a:srgbClr val="77787A"/>
            </a:solidFill>
          </a:ln>
        </p:spPr>
        <p:txBody>
          <a:bodyPr lIns="91440" tIns="91440" rIns="91440" bIns="91440" anchor="t" anchorCtr="0"/>
          <a:lstStyle>
            <a:lvl1pPr marL="0" indent="0" algn="l"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Content placeholder</a:t>
            </a:r>
          </a:p>
        </p:txBody>
      </p:sp>
      <p:cxnSp>
        <p:nvCxnSpPr>
          <p:cNvPr id="9" name="Straight Connector 8"/>
          <p:cNvCxnSpPr/>
          <p:nvPr userDrawn="1"/>
        </p:nvCxnSpPr>
        <p:spPr bwMode="gray">
          <a:xfrm>
            <a:off x="660063" y="1165757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4033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9194800" y="196851"/>
            <a:ext cx="2764864" cy="6449483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5"/>
            <a:ext cx="7779656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214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 Right - No 1st Bullet Title, Sub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60400" y="1391038"/>
            <a:ext cx="3636963" cy="4461293"/>
          </a:xfrm>
        </p:spPr>
        <p:txBody>
          <a:bodyPr/>
          <a:lstStyle>
            <a:lvl1pPr>
              <a:spcBef>
                <a:spcPts val="1200"/>
              </a:spcBef>
              <a:defRPr>
                <a:latin typeface="+mj-lt"/>
              </a:defRPr>
            </a:lvl1pPr>
            <a:lvl2pPr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60401" y="40115"/>
            <a:ext cx="10604500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 bwMode="gray">
          <a:xfrm>
            <a:off x="660063" y="1165756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0391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511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201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 - Bug">
    <p:bg>
      <p:bgPr>
        <a:solidFill>
          <a:srgbClr val="F2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9604" y="2982686"/>
            <a:ext cx="892792" cy="89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4409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 - Lockup">
    <p:bg>
      <p:bgPr>
        <a:solidFill>
          <a:srgbClr val="F2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E42F99-047F-453F-A85C-58D0648A1D5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1484" y="3086608"/>
            <a:ext cx="2569032" cy="6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62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0856A-5575-7E76-B28C-83EF34FF4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F22AB-8402-93AD-2BE4-9A285F56B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01D22-0C29-0D2C-376B-144DC613F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D3F6A-BA7E-921F-FDD4-7D19A53EE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3955D5-1EDD-7B72-024B-ECF6ADC61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25D1AF-5C76-3796-9FE3-97F1F00F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8FA586-DDD5-42BA-BF2F-92119DC75F5B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10/31/2024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017316-9061-5201-B33A-4ED5E5AF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92053-4C87-A333-054E-7B165EB70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28807C-195B-4E2C-8461-F9B7021A60B6}" type="slidenum">
              <a:rPr kumimoji="0" lang="en-US" sz="1067" b="0" i="0" u="none" strike="noStrike" kern="1200" cap="none" spc="0" normalizeH="0" baseline="0" noProof="0" smtClean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67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33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xecutive Summary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 userDrawn="1"/>
        </p:nvSpPr>
        <p:spPr>
          <a:xfrm>
            <a:off x="661120" y="1485504"/>
            <a:ext cx="899337" cy="2400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Purpose:</a:t>
            </a:r>
            <a:endParaRPr lang="en-US" sz="1600" baseline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182488" y="1461054"/>
            <a:ext cx="1640075" cy="2713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333">
                <a:solidFill>
                  <a:schemeClr val="accent1"/>
                </a:solidFill>
                <a:latin typeface="+mj-lt"/>
              </a:rPr>
              <a:t>Decision</a:t>
            </a:r>
            <a:r>
              <a:rPr lang="en-US" sz="1333" baseline="0">
                <a:solidFill>
                  <a:schemeClr val="accent1"/>
                </a:solidFill>
                <a:latin typeface="+mj-lt"/>
              </a:rPr>
              <a:t> Requested: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661119" y="2030208"/>
            <a:ext cx="7315200" cy="4144856"/>
          </a:xfrm>
        </p:spPr>
        <p:txBody>
          <a:bodyPr/>
          <a:lstStyle>
            <a:lvl1pPr marL="0" indent="0">
              <a:spcBef>
                <a:spcPts val="1600"/>
              </a:spcBef>
              <a:buFontTx/>
              <a:buNone/>
              <a:defRPr sz="1600">
                <a:latin typeface="+mj-lt"/>
              </a:defRPr>
            </a:lvl1pPr>
            <a:lvl2pPr marL="154513" indent="-154513">
              <a:spcBef>
                <a:spcPts val="600"/>
              </a:spcBef>
              <a:defRPr sz="1400"/>
            </a:lvl2pPr>
            <a:lvl3pPr marL="609585" indent="-150280">
              <a:spcBef>
                <a:spcPts val="600"/>
              </a:spcBef>
              <a:defRPr sz="1400"/>
            </a:lvl3pPr>
            <a:lvl4pPr marL="1064657" indent="-152396">
              <a:spcBef>
                <a:spcPts val="600"/>
              </a:spcBef>
              <a:defRPr sz="1400"/>
            </a:lvl4pPr>
            <a:lvl5pPr marL="1528195" indent="-160863">
              <a:spcBef>
                <a:spcPts val="60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8" name="Group 17"/>
          <p:cNvGrpSpPr/>
          <p:nvPr userDrawn="1"/>
        </p:nvGrpSpPr>
        <p:grpSpPr bwMode="gray">
          <a:xfrm>
            <a:off x="8322262" y="3253898"/>
            <a:ext cx="2368769" cy="1803413"/>
            <a:chOff x="7805738" y="3238500"/>
            <a:chExt cx="2364581" cy="1800225"/>
          </a:xfrm>
        </p:grpSpPr>
        <p:cxnSp>
          <p:nvCxnSpPr>
            <p:cNvPr id="19" name="Straight Connector 18"/>
            <p:cNvCxnSpPr/>
            <p:nvPr userDrawn="1"/>
          </p:nvCxnSpPr>
          <p:spPr bwMode="gray">
            <a:xfrm>
              <a:off x="7810500" y="3238500"/>
              <a:ext cx="0" cy="1800225"/>
            </a:xfrm>
            <a:prstGeom prst="line">
              <a:avLst/>
            </a:prstGeom>
            <a:ln w="12700">
              <a:solidFill>
                <a:srgbClr val="7778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gray">
            <a:xfrm>
              <a:off x="10165556" y="3238500"/>
              <a:ext cx="0" cy="1800225"/>
            </a:xfrm>
            <a:prstGeom prst="line">
              <a:avLst/>
            </a:prstGeom>
            <a:ln w="12700">
              <a:solidFill>
                <a:srgbClr val="7778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gray">
            <a:xfrm>
              <a:off x="7805738" y="4988720"/>
              <a:ext cx="2364581" cy="0"/>
            </a:xfrm>
            <a:prstGeom prst="line">
              <a:avLst/>
            </a:prstGeom>
            <a:ln w="10160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Placeholder 28"/>
          <p:cNvSpPr>
            <a:spLocks noGrp="1"/>
          </p:cNvSpPr>
          <p:nvPr>
            <p:ph type="body" sz="quarter" idx="20"/>
          </p:nvPr>
        </p:nvSpPr>
        <p:spPr>
          <a:xfrm>
            <a:off x="8540743" y="3303508"/>
            <a:ext cx="2040008" cy="1576371"/>
          </a:xfr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6228653" y="1461054"/>
            <a:ext cx="1355267" cy="2713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tabLst>
                <a:tab pos="1528195" algn="r"/>
              </a:tabLst>
            </a:pPr>
            <a:r>
              <a:rPr lang="en-US" sz="1333" baseline="0">
                <a:solidFill>
                  <a:schemeClr val="accent1"/>
                </a:solidFill>
                <a:latin typeface="+mj-lt"/>
              </a:rPr>
              <a:t>Discussion Only:</a:t>
            </a:r>
          </a:p>
        </p:txBody>
      </p:sp>
      <p:sp>
        <p:nvSpPr>
          <p:cNvPr id="2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60401" y="351721"/>
            <a:ext cx="7315919" cy="96051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add Agenda Topic,</a:t>
            </a:r>
            <a:br>
              <a:rPr lang="en-US"/>
            </a:br>
            <a:r>
              <a:rPr lang="en-US"/>
              <a:t>Presenter Name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61119" y="1517946"/>
            <a:ext cx="3364992" cy="378385"/>
          </a:xfrm>
        </p:spPr>
        <p:txBody>
          <a:bodyPr/>
          <a:lstStyle>
            <a:lvl1pPr marL="0" indent="918610">
              <a:lnSpc>
                <a:spcPct val="95000"/>
              </a:lnSpc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8322359" y="0"/>
            <a:ext cx="2364316" cy="3253317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347945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 Opt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1" y="40118"/>
            <a:ext cx="6410924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60364" y="1176842"/>
            <a:ext cx="6411384" cy="4675491"/>
          </a:xfrm>
        </p:spPr>
        <p:txBody>
          <a:bodyPr/>
          <a:lstStyle>
            <a:lvl1pPr marL="0" indent="0">
              <a:buNone/>
              <a:defRPr sz="1600">
                <a:latin typeface="+mj-lt"/>
              </a:defRPr>
            </a:lvl1pPr>
            <a:lvl2pPr marL="232828" indent="-228594">
              <a:spcBef>
                <a:spcPts val="400"/>
              </a:spcBef>
              <a:defRPr sz="1400"/>
            </a:lvl2pPr>
            <a:lvl3pPr marL="690016" indent="-228594">
              <a:spcBef>
                <a:spcPts val="400"/>
              </a:spcBef>
              <a:defRPr sz="1400"/>
            </a:lvl3pPr>
            <a:lvl4pPr marL="1147205" indent="-228594">
              <a:spcBef>
                <a:spcPts val="400"/>
              </a:spcBef>
              <a:defRPr sz="1400"/>
            </a:lvl4pPr>
            <a:lvl5pPr marL="1604393" indent="-228594">
              <a:spcBef>
                <a:spcPts val="40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619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7150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60400" y="1178731"/>
            <a:ext cx="10604501" cy="465513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228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7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766401" y="4779963"/>
            <a:ext cx="2455863" cy="314327"/>
          </a:xfrm>
        </p:spPr>
        <p:txBody>
          <a:bodyPr anchor="b" anchorCtr="0"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907817" y="4779963"/>
            <a:ext cx="2455863" cy="314327"/>
          </a:xfrm>
        </p:spPr>
        <p:txBody>
          <a:bodyPr anchor="b" anchorCtr="0"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8049233" y="4779963"/>
            <a:ext cx="2455863" cy="314327"/>
          </a:xfrm>
        </p:spPr>
        <p:txBody>
          <a:bodyPr anchor="b" anchorCtr="0"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766401" y="5162553"/>
            <a:ext cx="2455863" cy="67468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907817" y="5162553"/>
            <a:ext cx="2455863" cy="67468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049233" y="5162553"/>
            <a:ext cx="2455863" cy="67468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60421" y="1180849"/>
            <a:ext cx="10604056" cy="6731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7" hasCustomPrompt="1"/>
          </p:nvPr>
        </p:nvSpPr>
        <p:spPr>
          <a:xfrm>
            <a:off x="1767418" y="2260601"/>
            <a:ext cx="2455333" cy="2453217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20" name="Picture Placeholder 4"/>
          <p:cNvSpPr>
            <a:spLocks noGrp="1"/>
          </p:cNvSpPr>
          <p:nvPr>
            <p:ph type="pic" sz="quarter" idx="28" hasCustomPrompt="1"/>
          </p:nvPr>
        </p:nvSpPr>
        <p:spPr>
          <a:xfrm>
            <a:off x="4907816" y="2260601"/>
            <a:ext cx="2455333" cy="2453217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29" hasCustomPrompt="1"/>
          </p:nvPr>
        </p:nvSpPr>
        <p:spPr>
          <a:xfrm>
            <a:off x="8049232" y="2260601"/>
            <a:ext cx="2455333" cy="2453217"/>
          </a:xfr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</a:t>
            </a:r>
            <a:br>
              <a:rPr lang="en-US"/>
            </a:br>
            <a:br>
              <a:rPr lang="en-US"/>
            </a:br>
            <a:r>
              <a:rPr lang="en-US"/>
              <a:t>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01022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5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660421" y="1180847"/>
            <a:ext cx="10604056" cy="6731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766401" y="4779963"/>
            <a:ext cx="2455863" cy="314327"/>
          </a:xfrm>
        </p:spPr>
        <p:txBody>
          <a:bodyPr anchor="b" anchorCtr="0"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907817" y="4779963"/>
            <a:ext cx="2455863" cy="314327"/>
          </a:xfrm>
        </p:spPr>
        <p:txBody>
          <a:bodyPr anchor="b" anchorCtr="0"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8049233" y="4779963"/>
            <a:ext cx="2455863" cy="314327"/>
          </a:xfrm>
        </p:spPr>
        <p:txBody>
          <a:bodyPr anchor="b" anchorCtr="0"/>
          <a:lstStyle>
            <a:lvl1pPr marL="0" indent="0">
              <a:buNone/>
              <a:defRPr sz="1867">
                <a:latin typeface="+mj-lt"/>
              </a:defRPr>
            </a:lvl1pPr>
          </a:lstStyle>
          <a:p>
            <a:pPr lvl="0"/>
            <a:r>
              <a:rPr lang="en-US"/>
              <a:t>Edit Master subtitle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766401" y="5162553"/>
            <a:ext cx="2455863" cy="67468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907817" y="5162553"/>
            <a:ext cx="2455863" cy="67468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049233" y="5162553"/>
            <a:ext cx="2455863" cy="674687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027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Accen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0118"/>
            <a:ext cx="10604501" cy="960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60400" y="1391041"/>
            <a:ext cx="10604501" cy="44686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660063" y="1165759"/>
            <a:ext cx="1846263" cy="0"/>
          </a:xfrm>
          <a:prstGeom prst="line">
            <a:avLst/>
          </a:prstGeom>
          <a:ln w="4445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94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1191568" y="6171513"/>
            <a:ext cx="768096" cy="499161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137160" bIns="0" rtlCol="0" anchor="ctr"/>
          <a:lstStyle>
            <a:lvl1pPr algn="r">
              <a:defRPr sz="1067">
                <a:solidFill>
                  <a:schemeClr val="tx1"/>
                </a:solidFill>
              </a:defRPr>
            </a:lvl1pPr>
          </a:lstStyle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9362" y="35861"/>
            <a:ext cx="10604501" cy="96051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362" y="1177441"/>
            <a:ext cx="10604501" cy="465513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C0E28BE6-FA14-3D49-939B-42D28B26EA5F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47959" y="352259"/>
            <a:ext cx="762867" cy="76312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419B654-0271-1E40-A420-0D0B17964914}"/>
              </a:ext>
            </a:extLst>
          </p:cNvPr>
          <p:cNvPicPr>
            <a:picLocks noChangeAspect="1"/>
          </p:cNvPicPr>
          <p:nvPr userDrawn="1"/>
        </p:nvPicPr>
        <p:blipFill>
          <a:blip r:embed="rId4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465" y="6346997"/>
            <a:ext cx="1050120" cy="13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23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Font typeface="GM Global Sans Plain" panose="020B0502050302020203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800"/>
        </a:spcBef>
        <a:buClr>
          <a:schemeClr val="accent2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800"/>
        </a:spcBef>
        <a:buFont typeface="GM Global Sans Plain" panose="020B0502050302020203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">
          <p15:clr>
            <a:srgbClr val="F26B43"/>
          </p15:clr>
        </p15:guide>
        <p15:guide id="2" pos="312">
          <p15:clr>
            <a:srgbClr val="F26B43"/>
          </p15:clr>
        </p15:guide>
        <p15:guide id="3" pos="5586">
          <p15:clr>
            <a:srgbClr val="F26B43"/>
          </p15:clr>
        </p15:guide>
        <p15:guide id="4" orient="horz" pos="3045">
          <p15:clr>
            <a:srgbClr val="F26B43"/>
          </p15:clr>
        </p15:guide>
        <p15:guide id="5" orient="horz" pos="2923">
          <p15:clr>
            <a:srgbClr val="F26B43"/>
          </p15:clr>
        </p15:guide>
        <p15:guide id="6" orient="horz" pos="715">
          <p15:clr>
            <a:srgbClr val="F26B43"/>
          </p15:clr>
        </p15:guide>
        <p15:guide id="7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562E6-07A8-02E2-A03D-3BF4C15D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28807C-195B-4E2C-8461-F9B7021A60B6}" type="slidenum">
              <a:rPr kumimoji="0" lang="en-US" sz="1067" b="0" i="0" u="none" strike="noStrike" kern="1200" cap="none" spc="0" normalizeH="0" baseline="0" noProof="0" smtClean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67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A3C3AA-B863-78BA-EE33-4E405503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0367" y="2805053"/>
            <a:ext cx="3149616" cy="31938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C121D0-C6DB-6376-16C3-D3715BBA974D}"/>
              </a:ext>
            </a:extLst>
          </p:cNvPr>
          <p:cNvSpPr txBox="1"/>
          <p:nvPr/>
        </p:nvSpPr>
        <p:spPr>
          <a:xfrm>
            <a:off x="8130367" y="1516674"/>
            <a:ext cx="3095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SCAN THE QR CODE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TO GET STARTED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(Via Workday)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27150D9-B2AD-4C25-9F8B-4E5BAC6A91EB}"/>
              </a:ext>
            </a:extLst>
          </p:cNvPr>
          <p:cNvSpPr txBox="1">
            <a:spLocks/>
          </p:cNvSpPr>
          <p:nvPr/>
        </p:nvSpPr>
        <p:spPr>
          <a:xfrm>
            <a:off x="567560" y="480739"/>
            <a:ext cx="10363200" cy="696420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 ExtraBold"/>
                <a:ea typeface="+mj-ea"/>
                <a:cs typeface="+mj-cs"/>
              </a:rPr>
              <a:t>Interested in the US Hourly SAP Phase 2 Program?</a:t>
            </a:r>
          </a:p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5C3DD"/>
                </a:solidFill>
                <a:effectLst/>
                <a:uLnTx/>
                <a:uFillTx/>
                <a:latin typeface="Overpass ExtraBold"/>
                <a:ea typeface="+mj-ea"/>
                <a:cs typeface="+mj-cs"/>
              </a:rPr>
              <a:t>Update your Home Contact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BC2F2-B891-F308-1EE6-406F4C05EB67}"/>
              </a:ext>
            </a:extLst>
          </p:cNvPr>
          <p:cNvSpPr txBox="1"/>
          <p:nvPr/>
        </p:nvSpPr>
        <p:spPr>
          <a:xfrm>
            <a:off x="746666" y="1513974"/>
            <a:ext cx="6229487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As part of the preparation for the upcoming US Hourly SAP Phase 2 Program, we kindly recommend that you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review and update your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Home Contact Information in Workday. </a:t>
            </a:r>
            <a:br>
              <a:rPr lang="en-US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Overpass"/>
              </a:rPr>
            </a:b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  <a:p>
            <a:pPr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It is important to verify</a:t>
            </a:r>
            <a:r>
              <a:rPr lang="en-US" sz="2000">
                <a:solidFill>
                  <a:srgbClr val="3D3935"/>
                </a:solidFill>
                <a:latin typeface="Overpass"/>
              </a:rPr>
              <a:t> 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your Home Address and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add </a:t>
            </a:r>
            <a:r>
              <a:rPr lang="en-US" sz="2000" b="1">
                <a:solidFill>
                  <a:srgbClr val="3D3935"/>
                </a:solidFill>
                <a:latin typeface="Overpass"/>
              </a:rPr>
              <a:t>an Email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 address to receive communication. </a:t>
            </a:r>
            <a:endParaRPr lang="en-US" sz="2000" b="1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By ensuring that your contact information is accurate and up to date, you can stay informed and receive important updates regarding the program.</a:t>
            </a:r>
          </a:p>
          <a:p>
            <a:pPr>
              <a:defRPr/>
            </a:pPr>
            <a:endParaRPr lang="en-US" sz="2000">
              <a:solidFill>
                <a:srgbClr val="3D3935"/>
              </a:solidFill>
              <a:latin typeface="Overpass"/>
            </a:endParaRPr>
          </a:p>
          <a:p>
            <a:pPr>
              <a:defRPr/>
            </a:pPr>
            <a:r>
              <a:rPr lang="en-US" sz="2000">
                <a:solidFill>
                  <a:srgbClr val="3D3935"/>
                </a:solidFill>
                <a:latin typeface="Overpass"/>
              </a:rPr>
              <a:t>Note: Application Period is from Nov 22, 2024 to January 5, 2025</a:t>
            </a:r>
          </a:p>
        </p:txBody>
      </p:sp>
    </p:spTree>
    <p:extLst>
      <p:ext uri="{BB962C8B-B14F-4D97-AF65-F5344CB8AC3E}">
        <p14:creationId xmlns:p14="http://schemas.microsoft.com/office/powerpoint/2010/main" val="41792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B95A064-202A-F53D-5735-0428827D2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85546"/>
            <a:ext cx="5183188" cy="3684588"/>
          </a:xfrm>
        </p:spPr>
        <p:txBody>
          <a:bodyPr>
            <a:normAutofit/>
          </a:bodyPr>
          <a:lstStyle/>
          <a:p>
            <a:endParaRPr lang="en-US" sz="2000"/>
          </a:p>
          <a:p>
            <a:endParaRPr lang="en-US" sz="20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C28FF0C-5189-C2C3-8777-638FC2D1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60" y="480739"/>
            <a:ext cx="10363200" cy="696420"/>
          </a:xfrm>
        </p:spPr>
        <p:txBody>
          <a:bodyPr/>
          <a:lstStyle/>
          <a:p>
            <a:r>
              <a:rPr lang="en-US" b="1"/>
              <a:t>Trouble Logging into Workday?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3FD4CC-E4D8-0643-4BDF-37A7CF7934C0}"/>
              </a:ext>
            </a:extLst>
          </p:cNvPr>
          <p:cNvSpPr txBox="1"/>
          <p:nvPr/>
        </p:nvSpPr>
        <p:spPr>
          <a:xfrm>
            <a:off x="806824" y="1524000"/>
            <a:ext cx="61693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Scan the QR code below if you are having trouble logging into Workday.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can recover or change your password from GMID.GM.com.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Click password reset and account recovery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3D3935"/>
              </a:solidFill>
              <a:effectLst/>
              <a:uLnTx/>
              <a:uFillTx/>
              <a:latin typeface="Overpass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9374F2-F948-E11E-2110-3E0AA977C7D0}"/>
              </a:ext>
            </a:extLst>
          </p:cNvPr>
          <p:cNvSpPr txBox="1"/>
          <p:nvPr/>
        </p:nvSpPr>
        <p:spPr>
          <a:xfrm>
            <a:off x="7878520" y="1674688"/>
            <a:ext cx="30957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SCAN THE QR CODE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TO GET STARTED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D3935"/>
                </a:solidFill>
                <a:effectLst/>
                <a:uLnTx/>
                <a:uFillTx/>
                <a:latin typeface="Overpass"/>
                <a:ea typeface="+mn-ea"/>
                <a:cs typeface="+mn-cs"/>
              </a:rPr>
              <a:t>(Via GMID.GM.com)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4EB338-B3D1-D8EF-38C7-0D1DF01F6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975" y="2863498"/>
            <a:ext cx="3114200" cy="31286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9A234E-44B2-7D52-114B-69D449F205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243" y="4105950"/>
            <a:ext cx="3584629" cy="2057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DBD4C6-B5CF-65E3-F7D2-842831D0AEA6}"/>
              </a:ext>
            </a:extLst>
          </p:cNvPr>
          <p:cNvSpPr txBox="1"/>
          <p:nvPr/>
        </p:nvSpPr>
        <p:spPr>
          <a:xfrm>
            <a:off x="4535070" y="6262284"/>
            <a:ext cx="75157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For additional support call GMNA People services: 1-866-245-5957</a:t>
            </a:r>
          </a:p>
        </p:txBody>
      </p:sp>
    </p:spTree>
    <p:extLst>
      <p:ext uri="{BB962C8B-B14F-4D97-AF65-F5344CB8AC3E}">
        <p14:creationId xmlns:p14="http://schemas.microsoft.com/office/powerpoint/2010/main" val="2537560439"/>
      </p:ext>
    </p:extLst>
  </p:cSld>
  <p:clrMapOvr>
    <a:masterClrMapping/>
  </p:clrMapOvr>
</p:sld>
</file>

<file path=ppt/theme/theme1.xml><?xml version="1.0" encoding="utf-8"?>
<a:theme xmlns:a="http://schemas.openxmlformats.org/drawingml/2006/main" name="2020 GM Template">
  <a:themeElements>
    <a:clrScheme name="GM 2021">
      <a:dk1>
        <a:srgbClr val="3D3935"/>
      </a:dk1>
      <a:lt1>
        <a:srgbClr val="FAFBFA"/>
      </a:lt1>
      <a:dk2>
        <a:srgbClr val="0072CE"/>
      </a:dk2>
      <a:lt2>
        <a:srgbClr val="05C3DD"/>
      </a:lt2>
      <a:accent1>
        <a:srgbClr val="0072CE"/>
      </a:accent1>
      <a:accent2>
        <a:srgbClr val="05C3DD"/>
      </a:accent2>
      <a:accent3>
        <a:srgbClr val="D9D9D6"/>
      </a:accent3>
      <a:accent4>
        <a:srgbClr val="C3D7EE"/>
      </a:accent4>
      <a:accent5>
        <a:srgbClr val="F0B323"/>
      </a:accent5>
      <a:accent6>
        <a:srgbClr val="6CC24A"/>
      </a:accent6>
      <a:hlink>
        <a:srgbClr val="E35205"/>
      </a:hlink>
      <a:folHlink>
        <a:srgbClr val="D9D8D6"/>
      </a:folHlink>
    </a:clrScheme>
    <a:fontScheme name="GM 2021">
      <a:majorFont>
        <a:latin typeface="Overpass ExtraBold"/>
        <a:ea typeface=""/>
        <a:cs typeface=""/>
      </a:majorFont>
      <a:minorFont>
        <a:latin typeface="Overpas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 GM Corp Template v04  -  Read-Only" id="{E48D6C07-4DF4-464F-BEB3-7AB77843A9F0}" vid="{BC874740-463B-44D4-BC32-3CF34ACEF8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0AABD754A222438116FDAFC7EB74AA" ma:contentTypeVersion="17" ma:contentTypeDescription="Create a new document." ma:contentTypeScope="" ma:versionID="fa124686657bd948ce4f74fc335fd2c9">
  <xsd:schema xmlns:xsd="http://www.w3.org/2001/XMLSchema" xmlns:xs="http://www.w3.org/2001/XMLSchema" xmlns:p="http://schemas.microsoft.com/office/2006/metadata/properties" xmlns:ns2="e23ec6b1-d2f9-4655-aaf7-16a5213d6204" xmlns:ns3="d9154361-5e1f-4e9f-80cd-f1f871dec6ca" targetNamespace="http://schemas.microsoft.com/office/2006/metadata/properties" ma:root="true" ma:fieldsID="b2cab1a9abfe0f4445b4c4f0ca9a08fb" ns2:_="" ns3:_="">
    <xsd:import namespace="e23ec6b1-d2f9-4655-aaf7-16a5213d6204"/>
    <xsd:import namespace="d9154361-5e1f-4e9f-80cd-f1f871dec6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3ec6b1-d2f9-4655-aaf7-16a5213d6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af17da1-06a2-4bae-a8e1-5c7635ed6c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154361-5e1f-4e9f-80cd-f1f871dec6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e33d85-1bce-4d2c-9d64-55f038f9b9b4}" ma:internalName="TaxCatchAll" ma:showField="CatchAllData" ma:web="d9154361-5e1f-4e9f-80cd-f1f871dec6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23ec6b1-d2f9-4655-aaf7-16a5213d6204">
      <Terms xmlns="http://schemas.microsoft.com/office/infopath/2007/PartnerControls"/>
    </lcf76f155ced4ddcb4097134ff3c332f>
    <TaxCatchAll xmlns="d9154361-5e1f-4e9f-80cd-f1f871dec6ca" xsi:nil="true"/>
  </documentManagement>
</p:properties>
</file>

<file path=customXml/itemProps1.xml><?xml version="1.0" encoding="utf-8"?>
<ds:datastoreItem xmlns:ds="http://schemas.openxmlformats.org/officeDocument/2006/customXml" ds:itemID="{A4C09B96-D105-441A-808C-8BB2FDFB4CB8}">
  <ds:schemaRefs>
    <ds:schemaRef ds:uri="d9154361-5e1f-4e9f-80cd-f1f871dec6ca"/>
    <ds:schemaRef ds:uri="e23ec6b1-d2f9-4655-aaf7-16a5213d62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7C3EFA4-0B0B-40E4-AE3A-E29ACA5C6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1AB92D-9FE7-4A85-8678-7B57F5E61F13}">
  <ds:schemaRefs>
    <ds:schemaRef ds:uri="d9154361-5e1f-4e9f-80cd-f1f871dec6ca"/>
    <ds:schemaRef ds:uri="e23ec6b1-d2f9-4655-aaf7-16a5213d620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2020 GM Template</vt:lpstr>
      <vt:lpstr>PowerPoint Presentation</vt:lpstr>
      <vt:lpstr>Trouble Logging into Workday?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Connor Gordon</dc:creator>
  <cp:revision>1</cp:revision>
  <dcterms:created xsi:type="dcterms:W3CDTF">2024-10-28T16:30:06Z</dcterms:created>
  <dcterms:modified xsi:type="dcterms:W3CDTF">2024-10-31T13:49:18Z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0x010100B40AABD754A222438116FDAFC7EB74AA</vt:lpwstr>
  </property>
  <property fmtid="{D5CDD505-2E9C-101B-9397-08002B2CF9AE}" pid="3" name="MediaServiceImageTags">
    <vt:lpwstr/>
  </property>
</Properties>
</file>